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8B0DD-89CD-4164-9046-2D511EEB6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2025C5-6341-4483-8572-752385599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E7653-1993-4087-A93B-8B8F93FC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85828-6592-4C2D-9687-34EB0327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D2BD8-5295-4CBE-BA43-B057752B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2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2AFF1-1EBA-4EF7-ADD0-AF3D8F7C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B3DCB-851B-4BFB-A1BF-0C197383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0497C-416A-4268-A930-29345871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6ACBD-EDD6-4ACE-A16F-1BB0F3BA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ABEE2-66AF-487B-A8B8-DA93D82B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33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80F56D-558B-455E-BAD1-345E8ED93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CC0151-8B14-4324-A9EE-D1B9A4D78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C1FAB6-0267-4722-9D7D-BCE94579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4E898-2B24-45B6-9A6A-34A46D4C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0F2D4-E2A4-4052-B4EB-B537EA65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BC07-9DCE-4D46-89B4-23813970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EFFB4-56B3-4048-B463-0CB55D72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37FBCC-E2A4-4357-8FB8-DF75294D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6BA41-0ED4-480B-BD80-C6EB8717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84ECF-E0D7-4618-999C-7374C016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8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4251E-90A1-4C2C-BE2C-44366F98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52C552-75AF-467E-9A8A-2A4C5653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19D65-0A83-4292-88D7-F3ABD9D9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1CCF1-F9AE-49D8-9C4E-B6B0C334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064E8-32EA-450C-A8FD-B9CECD18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5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F3128-D464-4CD2-9CF4-8D53077B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A6FD8-219A-41D8-82BC-B01056E88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DDDD9D-F730-4923-93F6-10A4C703A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0E7CC-4D63-4C85-A5F6-74C4E34B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7316D-97B6-4545-83D4-94539D41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70AF8-CEFA-4535-B821-F3D25F25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0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13DFA-1C3A-405D-A945-851ACA03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FC001E-B37F-4258-908C-D431D7C3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23342F-723F-442D-B63B-073F7BAA3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1EC284-0E84-4D8A-8716-6A5C39EBE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72D2A8-BADE-4912-9769-B6D16EE57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518DB3-6C05-4EB4-BEF1-D2980F2F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F198B6-286F-4CC4-96A7-F5BDA2AA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2AFA61-1BE7-4C6E-9B22-8CD7D403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76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8864-D936-4067-86CB-B3FE7DDE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56742C-5AA2-47A6-A05F-264ED28C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FACAFE-99EB-4EF9-8418-64140370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94313D-05EF-450C-A736-401BB2DD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D642D8-7693-4F29-8B85-10CF286B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B58E96-79C0-4E99-913C-15203AC4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7A068-BF1D-411B-A878-8139D61A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145E0-7072-4C25-88A4-E41FB5B1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AAA03-DD70-4D78-9C76-764255D2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05EC7-5461-401E-8169-E28DDD0D9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7A1DE-95C9-43B2-85B4-834B67C5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2D756-F98E-4550-8522-2A35B0D5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583DC-736E-4F30-A0B1-FC0FBC1F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37357-DB4A-4F05-8861-20FBDF10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BCEF34-8056-4C50-9ECD-4D99976C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94D1DF-59A6-41EF-B1AA-72C205489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4A24C-C075-40FE-B6DD-08362552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95174-DC8B-4AF6-8A41-A0F9735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381DFC-DF3E-48F7-857C-6BDADBD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8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820471-FAAB-4F2C-B80D-9097FACC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1AF288-BDB2-4AC4-8506-3E128481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17BF4-4CE1-483B-8277-211F35B4D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AC828-4E9B-4C83-85CB-D1BCFD0E3572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287B1-6B9B-4DC2-9E37-998F3949B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86531-BBFF-4CF2-9EE4-099F378B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55CC-C508-48C3-B0A4-BDE4ED790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60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">
            <a:extLst>
              <a:ext uri="{FF2B5EF4-FFF2-40B4-BE49-F238E27FC236}">
                <a16:creationId xmlns:a16="http://schemas.microsoft.com/office/drawing/2014/main" id="{87F8F956-45DB-40D8-B3F4-A4E4DB4BA3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A5FCB8A0-EF8F-43FC-8C2A-12F5A1C211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D8D36DF3-A6A4-425D-9BA2-4B4C510E7E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EF92CE8C-72FA-48D5-8887-111050BEA9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FE59403C-A05C-4051-B652-8E9430624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0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2BB58F3D-C345-4DC6-B8F9-7C53F1853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A7E2AE93-0A79-4D60-B223-93CA47B628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3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C539D207-8709-44EE-99E5-237F6CE01A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>
            <a:extLst>
              <a:ext uri="{FF2B5EF4-FFF2-40B4-BE49-F238E27FC236}">
                <a16:creationId xmlns:a16="http://schemas.microsoft.com/office/drawing/2014/main" id="{2106444D-D473-4C83-BA94-C561F015E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264D946D-9757-4536-AF02-EAA2BD445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">
            <a:extLst>
              <a:ext uri="{FF2B5EF4-FFF2-40B4-BE49-F238E27FC236}">
                <a16:creationId xmlns:a16="http://schemas.microsoft.com/office/drawing/2014/main" id="{0B4B3D7B-A8EA-4672-8EA2-66CC914C3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">
            <a:extLst>
              <a:ext uri="{FF2B5EF4-FFF2-40B4-BE49-F238E27FC236}">
                <a16:creationId xmlns:a16="http://schemas.microsoft.com/office/drawing/2014/main" id="{936230AE-4E27-4FB2-8B91-4A05A80885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>
            <a:extLst>
              <a:ext uri="{FF2B5EF4-FFF2-40B4-BE49-F238E27FC236}">
                <a16:creationId xmlns:a16="http://schemas.microsoft.com/office/drawing/2014/main" id="{DD625167-D5DC-4E36-A19B-7397636AA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8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">
            <a:extLst>
              <a:ext uri="{FF2B5EF4-FFF2-40B4-BE49-F238E27FC236}">
                <a16:creationId xmlns:a16="http://schemas.microsoft.com/office/drawing/2014/main" id="{CB39B7DD-A5B9-48F2-8F44-74E9E8C03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9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>
            <a:extLst>
              <a:ext uri="{FF2B5EF4-FFF2-40B4-BE49-F238E27FC236}">
                <a16:creationId xmlns:a16="http://schemas.microsoft.com/office/drawing/2014/main" id="{7E0C722C-7683-4F1F-956E-D7FF8AA28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>
            <a:extLst>
              <a:ext uri="{FF2B5EF4-FFF2-40B4-BE49-F238E27FC236}">
                <a16:creationId xmlns:a16="http://schemas.microsoft.com/office/drawing/2014/main" id="{4D512203-EA6B-42D3-9D71-3B5C899C0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99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">
            <a:extLst>
              <a:ext uri="{FF2B5EF4-FFF2-40B4-BE49-F238E27FC236}">
                <a16:creationId xmlns:a16="http://schemas.microsoft.com/office/drawing/2014/main" id="{0896D0DE-23FF-48A5-BC69-56EC29993B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1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5">
            <a:extLst>
              <a:ext uri="{FF2B5EF4-FFF2-40B4-BE49-F238E27FC236}">
                <a16:creationId xmlns:a16="http://schemas.microsoft.com/office/drawing/2014/main" id="{EFCC34F0-5E5B-4884-A172-409517132B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7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6">
            <a:extLst>
              <a:ext uri="{FF2B5EF4-FFF2-40B4-BE49-F238E27FC236}">
                <a16:creationId xmlns:a16="http://schemas.microsoft.com/office/drawing/2014/main" id="{A1534BC5-3ED7-4DB3-869C-C7F3CD946D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7">
            <a:extLst>
              <a:ext uri="{FF2B5EF4-FFF2-40B4-BE49-F238E27FC236}">
                <a16:creationId xmlns:a16="http://schemas.microsoft.com/office/drawing/2014/main" id="{072C1B9E-B8F5-48A4-9515-1E10ACF4D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3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">
            <a:extLst>
              <a:ext uri="{FF2B5EF4-FFF2-40B4-BE49-F238E27FC236}">
                <a16:creationId xmlns:a16="http://schemas.microsoft.com/office/drawing/2014/main" id="{A4E1F161-116B-4EC5-AF74-99730A3316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9">
            <a:extLst>
              <a:ext uri="{FF2B5EF4-FFF2-40B4-BE49-F238E27FC236}">
                <a16:creationId xmlns:a16="http://schemas.microsoft.com/office/drawing/2014/main" id="{7625219B-CE5F-4B6D-BF78-923FFEA4B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">
            <a:extLst>
              <a:ext uri="{FF2B5EF4-FFF2-40B4-BE49-F238E27FC236}">
                <a16:creationId xmlns:a16="http://schemas.microsoft.com/office/drawing/2014/main" id="{E168E2BC-AF3C-40EC-B32A-4B64EE70F6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9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0">
            <a:extLst>
              <a:ext uri="{FF2B5EF4-FFF2-40B4-BE49-F238E27FC236}">
                <a16:creationId xmlns:a16="http://schemas.microsoft.com/office/drawing/2014/main" id="{FDFB2E30-CD92-41C1-AA8B-F60DB06CE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1">
            <a:extLst>
              <a:ext uri="{FF2B5EF4-FFF2-40B4-BE49-F238E27FC236}">
                <a16:creationId xmlns:a16="http://schemas.microsoft.com/office/drawing/2014/main" id="{176B0D03-BA9E-4768-B7E7-F3F90592AF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2">
            <a:extLst>
              <a:ext uri="{FF2B5EF4-FFF2-40B4-BE49-F238E27FC236}">
                <a16:creationId xmlns:a16="http://schemas.microsoft.com/office/drawing/2014/main" id="{C14663AD-7341-497C-BE64-875F658FE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6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">
            <a:extLst>
              <a:ext uri="{FF2B5EF4-FFF2-40B4-BE49-F238E27FC236}">
                <a16:creationId xmlns:a16="http://schemas.microsoft.com/office/drawing/2014/main" id="{28F906EE-DF1C-4AFB-9F97-020ADB4810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46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4">
            <a:extLst>
              <a:ext uri="{FF2B5EF4-FFF2-40B4-BE49-F238E27FC236}">
                <a16:creationId xmlns:a16="http://schemas.microsoft.com/office/drawing/2014/main" id="{6C60BC9D-E553-4DB8-8532-084C29B23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9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5">
            <a:extLst>
              <a:ext uri="{FF2B5EF4-FFF2-40B4-BE49-F238E27FC236}">
                <a16:creationId xmlns:a16="http://schemas.microsoft.com/office/drawing/2014/main" id="{EC43C3E9-F45F-4D85-88AA-554F43667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">
            <a:extLst>
              <a:ext uri="{FF2B5EF4-FFF2-40B4-BE49-F238E27FC236}">
                <a16:creationId xmlns:a16="http://schemas.microsoft.com/office/drawing/2014/main" id="{86B94994-B366-4EA2-9A26-4F11979B80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08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7">
            <a:extLst>
              <a:ext uri="{FF2B5EF4-FFF2-40B4-BE49-F238E27FC236}">
                <a16:creationId xmlns:a16="http://schemas.microsoft.com/office/drawing/2014/main" id="{51A8B13D-C835-4026-AFD9-1096BAC38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8">
            <a:extLst>
              <a:ext uri="{FF2B5EF4-FFF2-40B4-BE49-F238E27FC236}">
                <a16:creationId xmlns:a16="http://schemas.microsoft.com/office/drawing/2014/main" id="{9609E9B6-2C93-4B13-A588-FB5096732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9">
            <a:extLst>
              <a:ext uri="{FF2B5EF4-FFF2-40B4-BE49-F238E27FC236}">
                <a16:creationId xmlns:a16="http://schemas.microsoft.com/office/drawing/2014/main" id="{C50EF8B8-9CC2-4021-A0AA-E8584A7AF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">
            <a:extLst>
              <a:ext uri="{FF2B5EF4-FFF2-40B4-BE49-F238E27FC236}">
                <a16:creationId xmlns:a16="http://schemas.microsoft.com/office/drawing/2014/main" id="{BC6D0977-DCB2-48AF-A410-4C882332A5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28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0">
            <a:extLst>
              <a:ext uri="{FF2B5EF4-FFF2-40B4-BE49-F238E27FC236}">
                <a16:creationId xmlns:a16="http://schemas.microsoft.com/office/drawing/2014/main" id="{C1019312-6A40-4782-BD85-5C96CD723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1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1">
            <a:extLst>
              <a:ext uri="{FF2B5EF4-FFF2-40B4-BE49-F238E27FC236}">
                <a16:creationId xmlns:a16="http://schemas.microsoft.com/office/drawing/2014/main" id="{96E2C6B3-DBC0-46F8-932D-3748B4D43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1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2">
            <a:extLst>
              <a:ext uri="{FF2B5EF4-FFF2-40B4-BE49-F238E27FC236}">
                <a16:creationId xmlns:a16="http://schemas.microsoft.com/office/drawing/2014/main" id="{A33952D5-F850-44BC-9791-E17C66DEB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3">
            <a:extLst>
              <a:ext uri="{FF2B5EF4-FFF2-40B4-BE49-F238E27FC236}">
                <a16:creationId xmlns:a16="http://schemas.microsoft.com/office/drawing/2014/main" id="{769ADC7B-B763-4CE2-A915-0AFAE5C257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4">
            <a:extLst>
              <a:ext uri="{FF2B5EF4-FFF2-40B4-BE49-F238E27FC236}">
                <a16:creationId xmlns:a16="http://schemas.microsoft.com/office/drawing/2014/main" id="{EE0890EB-640D-4234-B455-0943E56A2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5">
            <a:extLst>
              <a:ext uri="{FF2B5EF4-FFF2-40B4-BE49-F238E27FC236}">
                <a16:creationId xmlns:a16="http://schemas.microsoft.com/office/drawing/2014/main" id="{22136041-E16C-49F1-8393-BA167E741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0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6">
            <a:extLst>
              <a:ext uri="{FF2B5EF4-FFF2-40B4-BE49-F238E27FC236}">
                <a16:creationId xmlns:a16="http://schemas.microsoft.com/office/drawing/2014/main" id="{6DBA8177-080C-4350-9FA7-374C811710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2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7">
            <a:extLst>
              <a:ext uri="{FF2B5EF4-FFF2-40B4-BE49-F238E27FC236}">
                <a16:creationId xmlns:a16="http://schemas.microsoft.com/office/drawing/2014/main" id="{A51AEBC6-C481-487A-BB84-B7C8C10A8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6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8">
            <a:extLst>
              <a:ext uri="{FF2B5EF4-FFF2-40B4-BE49-F238E27FC236}">
                <a16:creationId xmlns:a16="http://schemas.microsoft.com/office/drawing/2014/main" id="{55F58BC5-B3E5-4C9C-846A-446160F64A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0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9">
            <a:extLst>
              <a:ext uri="{FF2B5EF4-FFF2-40B4-BE49-F238E27FC236}">
                <a16:creationId xmlns:a16="http://schemas.microsoft.com/office/drawing/2014/main" id="{D8DE8253-6258-4EDA-B0AA-EFEC8FC02D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">
            <a:extLst>
              <a:ext uri="{FF2B5EF4-FFF2-40B4-BE49-F238E27FC236}">
                <a16:creationId xmlns:a16="http://schemas.microsoft.com/office/drawing/2014/main" id="{95A38821-BD1D-48EB-A363-2C63D94E1B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0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0">
            <a:extLst>
              <a:ext uri="{FF2B5EF4-FFF2-40B4-BE49-F238E27FC236}">
                <a16:creationId xmlns:a16="http://schemas.microsoft.com/office/drawing/2014/main" id="{263597CB-A3D6-4F91-A8A4-2B030184C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9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1">
            <a:extLst>
              <a:ext uri="{FF2B5EF4-FFF2-40B4-BE49-F238E27FC236}">
                <a16:creationId xmlns:a16="http://schemas.microsoft.com/office/drawing/2014/main" id="{26317543-9CC5-41D7-A4B0-4A7D76D533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2">
            <a:extLst>
              <a:ext uri="{FF2B5EF4-FFF2-40B4-BE49-F238E27FC236}">
                <a16:creationId xmlns:a16="http://schemas.microsoft.com/office/drawing/2014/main" id="{4D13420A-4ED6-42B1-988E-F527D002AB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3">
            <a:extLst>
              <a:ext uri="{FF2B5EF4-FFF2-40B4-BE49-F238E27FC236}">
                <a16:creationId xmlns:a16="http://schemas.microsoft.com/office/drawing/2014/main" id="{FDBC9F7C-B110-4644-952E-89BE78ECA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4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4">
            <a:extLst>
              <a:ext uri="{FF2B5EF4-FFF2-40B4-BE49-F238E27FC236}">
                <a16:creationId xmlns:a16="http://schemas.microsoft.com/office/drawing/2014/main" id="{1FF6BF2E-8FDE-4149-8A15-467E0C115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7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5">
            <a:extLst>
              <a:ext uri="{FF2B5EF4-FFF2-40B4-BE49-F238E27FC236}">
                <a16:creationId xmlns:a16="http://schemas.microsoft.com/office/drawing/2014/main" id="{74FE2199-3C00-4CF0-BB2D-5BF6851AED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1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">
            <a:extLst>
              <a:ext uri="{FF2B5EF4-FFF2-40B4-BE49-F238E27FC236}">
                <a16:creationId xmlns:a16="http://schemas.microsoft.com/office/drawing/2014/main" id="{9424D577-9DD5-4C23-988E-0E6D0BA445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1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7">
            <a:extLst>
              <a:ext uri="{FF2B5EF4-FFF2-40B4-BE49-F238E27FC236}">
                <a16:creationId xmlns:a16="http://schemas.microsoft.com/office/drawing/2014/main" id="{CA6E425D-3CBB-483F-912F-EC12CD7BC6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8">
            <a:extLst>
              <a:ext uri="{FF2B5EF4-FFF2-40B4-BE49-F238E27FC236}">
                <a16:creationId xmlns:a16="http://schemas.microsoft.com/office/drawing/2014/main" id="{143DC282-7056-4A87-A4BA-61E80ADB4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6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9">
            <a:extLst>
              <a:ext uri="{FF2B5EF4-FFF2-40B4-BE49-F238E27FC236}">
                <a16:creationId xmlns:a16="http://schemas.microsoft.com/office/drawing/2014/main" id="{58BE4E63-E485-4952-872F-7B748C0B1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">
            <a:extLst>
              <a:ext uri="{FF2B5EF4-FFF2-40B4-BE49-F238E27FC236}">
                <a16:creationId xmlns:a16="http://schemas.microsoft.com/office/drawing/2014/main" id="{9F1217A4-3133-45BE-A314-BEECECDBA1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9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0">
            <a:extLst>
              <a:ext uri="{FF2B5EF4-FFF2-40B4-BE49-F238E27FC236}">
                <a16:creationId xmlns:a16="http://schemas.microsoft.com/office/drawing/2014/main" id="{9C12F466-CDA9-4D73-83E0-15EACDBE6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3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1">
            <a:extLst>
              <a:ext uri="{FF2B5EF4-FFF2-40B4-BE49-F238E27FC236}">
                <a16:creationId xmlns:a16="http://schemas.microsoft.com/office/drawing/2014/main" id="{CC7AE37F-90EE-479A-9869-623B529B8F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86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2">
            <a:extLst>
              <a:ext uri="{FF2B5EF4-FFF2-40B4-BE49-F238E27FC236}">
                <a16:creationId xmlns:a16="http://schemas.microsoft.com/office/drawing/2014/main" id="{394A8AA7-E737-4540-B3EE-C67655C01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7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3">
            <a:extLst>
              <a:ext uri="{FF2B5EF4-FFF2-40B4-BE49-F238E27FC236}">
                <a16:creationId xmlns:a16="http://schemas.microsoft.com/office/drawing/2014/main" id="{0C3FBAF6-132C-46FC-BB69-51FB49618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43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4">
            <a:extLst>
              <a:ext uri="{FF2B5EF4-FFF2-40B4-BE49-F238E27FC236}">
                <a16:creationId xmlns:a16="http://schemas.microsoft.com/office/drawing/2014/main" id="{611208A3-A3EA-452F-9B8E-D897C39F0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7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5">
            <a:extLst>
              <a:ext uri="{FF2B5EF4-FFF2-40B4-BE49-F238E27FC236}">
                <a16:creationId xmlns:a16="http://schemas.microsoft.com/office/drawing/2014/main" id="{83120B27-B7B7-48D9-887F-E10400CF4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2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6">
            <a:extLst>
              <a:ext uri="{FF2B5EF4-FFF2-40B4-BE49-F238E27FC236}">
                <a16:creationId xmlns:a16="http://schemas.microsoft.com/office/drawing/2014/main" id="{84339B86-E36D-49AB-B5DF-E9FE5BB9E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88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7">
            <a:extLst>
              <a:ext uri="{FF2B5EF4-FFF2-40B4-BE49-F238E27FC236}">
                <a16:creationId xmlns:a16="http://schemas.microsoft.com/office/drawing/2014/main" id="{AA04C511-AF2D-4977-9E07-F5417AF3F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">
            <a:extLst>
              <a:ext uri="{FF2B5EF4-FFF2-40B4-BE49-F238E27FC236}">
                <a16:creationId xmlns:a16="http://schemas.microsoft.com/office/drawing/2014/main" id="{E4E4B69E-415D-4032-9172-04FDB4D543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">
            <a:extLst>
              <a:ext uri="{FF2B5EF4-FFF2-40B4-BE49-F238E27FC236}">
                <a16:creationId xmlns:a16="http://schemas.microsoft.com/office/drawing/2014/main" id="{1C060383-3BD7-4BAD-9AAA-8305E1B03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">
            <a:extLst>
              <a:ext uri="{FF2B5EF4-FFF2-40B4-BE49-F238E27FC236}">
                <a16:creationId xmlns:a16="http://schemas.microsoft.com/office/drawing/2014/main" id="{D057F66A-A2AB-44D1-9E0D-BFFB72D0E2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 Jianing</dc:creator>
  <cp:lastModifiedBy>Cui Jianing</cp:lastModifiedBy>
  <cp:revision>1</cp:revision>
  <dcterms:created xsi:type="dcterms:W3CDTF">2020-05-09T21:30:33Z</dcterms:created>
  <dcterms:modified xsi:type="dcterms:W3CDTF">2020-05-09T21:30:47Z</dcterms:modified>
</cp:coreProperties>
</file>